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006"/>
  </p:normalViewPr>
  <p:slideViewPr>
    <p:cSldViewPr snapToGrid="0" snapToObjects="1">
      <p:cViewPr varScale="1">
        <p:scale>
          <a:sx n="74" d="100"/>
          <a:sy n="74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mponents/card/#horizonta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docs/5.1/components/accordion/#sass" TargetMode="External"/><Relationship Id="rId2" Type="http://schemas.openxmlformats.org/officeDocument/2006/relationships/hyperlink" Target="https://getbootstrap.com/docs/5.1/components/accordion/#exampl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etbootstrap.com/docs/5.1/components/navbar/#supported-conten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C2C6B9-170F-D948-A2C7-34530EEF02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Selling cars</a:t>
            </a:r>
          </a:p>
        </p:txBody>
      </p:sp>
    </p:spTree>
    <p:extLst>
      <p:ext uri="{BB962C8B-B14F-4D97-AF65-F5344CB8AC3E}">
        <p14:creationId xmlns:p14="http://schemas.microsoft.com/office/powerpoint/2010/main" val="2482160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Let’s talk about the last two cards</a:t>
            </a:r>
          </a:p>
          <a:p>
            <a:r>
              <a:rPr lang="en-US" dirty="0"/>
              <a:t>We will use the horizontal card from: </a:t>
            </a:r>
            <a:r>
              <a:rPr lang="en-US" dirty="0">
                <a:hlinkClick r:id="rId2"/>
              </a:rPr>
              <a:t>https://getbootstrap.com/docs/5.1/components/card/#horizontal</a:t>
            </a:r>
            <a:r>
              <a:rPr lang="en-US" dirty="0"/>
              <a:t> with border and rounded-3</a:t>
            </a:r>
          </a:p>
          <a:p>
            <a:r>
              <a:rPr lang="en-US" dirty="0"/>
              <a:t>The medium col will be large</a:t>
            </a:r>
          </a:p>
          <a:p>
            <a:r>
              <a:rPr lang="en-US" dirty="0"/>
              <a:t>We will add the same method for tooltip and header</a:t>
            </a:r>
          </a:p>
          <a:p>
            <a:r>
              <a:rPr lang="en-US" dirty="0"/>
              <a:t>For the carousel, we can use h-100 for carousel-inner, item and images to make sure that the image covers 100% of the height of the card</a:t>
            </a:r>
          </a:p>
          <a:p>
            <a:r>
              <a:rPr lang="en-US" dirty="0"/>
              <a:t>Add some content</a:t>
            </a:r>
          </a:p>
          <a:p>
            <a:r>
              <a:rPr lang="en-US" dirty="0"/>
              <a:t>Do the same method to the third card</a:t>
            </a:r>
          </a:p>
        </p:txBody>
      </p:sp>
    </p:spTree>
    <p:extLst>
      <p:ext uri="{BB962C8B-B14F-4D97-AF65-F5344CB8AC3E}">
        <p14:creationId xmlns:p14="http://schemas.microsoft.com/office/powerpoint/2010/main" val="2807204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Brands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 with py-2 py-sm-3, row with g-2 g-sm-4, 12 (col-3 col-sm-2 col-xl-1 mb-4 pb-2) with &lt;a class="mx-auto" </a:t>
            </a:r>
            <a:r>
              <a:rPr lang="en-US" dirty="0" err="1"/>
              <a:t>href</a:t>
            </a:r>
            <a:r>
              <a:rPr lang="en-US" dirty="0"/>
              <a:t>="#"&gt;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5C9F705-8874-C641-A56E-A64972F09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078716"/>
            <a:ext cx="9906000" cy="105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9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7916ABE-96D5-ED4B-80C9-E1EBA4467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987590"/>
            <a:ext cx="9601200" cy="4297283"/>
          </a:xfrm>
        </p:spPr>
      </p:pic>
    </p:spTree>
    <p:extLst>
      <p:ext uri="{BB962C8B-B14F-4D97-AF65-F5344CB8AC3E}">
        <p14:creationId xmlns:p14="http://schemas.microsoft.com/office/powerpoint/2010/main" val="405364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 with pt-4 pt-md-5, same method for the headers, row with align-items-center justify-content-center, col-md-4 and col-md-2 text-center d-md-block d-none for the image</a:t>
            </a:r>
          </a:p>
          <a:p>
            <a:r>
              <a:rPr lang="en-US" dirty="0"/>
              <a:t>For the accordion, We will copy it from: </a:t>
            </a:r>
            <a:r>
              <a:rPr lang="en-US" dirty="0">
                <a:hlinkClick r:id="rId2"/>
              </a:rPr>
              <a:t>https://getbootstrap.com/docs/5.1/components/accordion/#example</a:t>
            </a:r>
            <a:r>
              <a:rPr lang="en-US" dirty="0"/>
              <a:t> We will edit its Style with Sass and add some classes</a:t>
            </a:r>
          </a:p>
          <a:p>
            <a:r>
              <a:rPr lang="en-US" dirty="0"/>
              <a:t>Let’s start with classes: </a:t>
            </a:r>
          </a:p>
          <a:p>
            <a:r>
              <a:rPr lang="en-US" dirty="0"/>
              <a:t>Add rounded-pill and p-4 to the buttons</a:t>
            </a:r>
          </a:p>
          <a:p>
            <a:r>
              <a:rPr lang="en-US" dirty="0"/>
              <a:t>Let’s go to Sass: </a:t>
            </a:r>
            <a:r>
              <a:rPr lang="en-US" dirty="0">
                <a:hlinkClick r:id="rId3"/>
              </a:rPr>
              <a:t>https://getbootstrap.com/docs/5.1/components/accordion/#sass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7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will change:</a:t>
            </a:r>
          </a:p>
          <a:p>
            <a:r>
              <a:rPr lang="en-US" dirty="0"/>
              <a:t>1- </a:t>
            </a:r>
            <a:r>
              <a:rPr lang="en-US" dirty="0" err="1"/>
              <a:t>bg</a:t>
            </a:r>
            <a:r>
              <a:rPr lang="en-US" dirty="0"/>
              <a:t> to be: $accordion-</a:t>
            </a:r>
            <a:r>
              <a:rPr lang="en-US" dirty="0" err="1"/>
              <a:t>bg</a:t>
            </a:r>
            <a:r>
              <a:rPr lang="en-US" dirty="0"/>
              <a:t>: transparent;</a:t>
            </a:r>
          </a:p>
          <a:p>
            <a:r>
              <a:rPr lang="en-US" dirty="0"/>
              <a:t>$accordion-border-color: transparent ;</a:t>
            </a:r>
          </a:p>
          <a:p>
            <a:r>
              <a:rPr lang="en-US" dirty="0"/>
              <a:t>$accordion-border-radius: 0px;</a:t>
            </a:r>
          </a:p>
          <a:p>
            <a:r>
              <a:rPr lang="en-US" dirty="0"/>
              <a:t>$accordion-button-color: black;</a:t>
            </a:r>
          </a:p>
          <a:p>
            <a:r>
              <a:rPr lang="en-US" dirty="0"/>
              <a:t>$accordion-button-</a:t>
            </a:r>
            <a:r>
              <a:rPr lang="en-US" dirty="0" err="1"/>
              <a:t>bg</a:t>
            </a:r>
            <a:r>
              <a:rPr lang="en-US" dirty="0"/>
              <a:t>: </a:t>
            </a:r>
            <a:r>
              <a:rPr lang="en-US" dirty="0" err="1"/>
              <a:t>rgba</a:t>
            </a:r>
            <a:r>
              <a:rPr lang="en-US" dirty="0"/>
              <a:t>(255, 255, 255, 0.349);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27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App section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ADB53460-61B3-5444-B368-E653FAB36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739312"/>
            <a:ext cx="9601200" cy="4793838"/>
          </a:xfrm>
        </p:spPr>
      </p:pic>
    </p:spTree>
    <p:extLst>
      <p:ext uri="{BB962C8B-B14F-4D97-AF65-F5344CB8AC3E}">
        <p14:creationId xmlns:p14="http://schemas.microsoft.com/office/powerpoint/2010/main" val="791811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App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will add section, container with my-5, row align-items-center pb-5, col-md-7 col-lg-6 col-xl-5 text-center text-md-start mb-4 mb-md-0 for the content and col-md-5  col-lg-6 text-center for the image</a:t>
            </a:r>
          </a:p>
          <a:p>
            <a:r>
              <a:rPr lang="en-US" dirty="0"/>
              <a:t>We will edit the button info to add the links</a:t>
            </a:r>
          </a:p>
          <a:p>
            <a:r>
              <a:rPr lang="en-US" dirty="0"/>
              <a:t>We will make $info: </a:t>
            </a:r>
            <a:r>
              <a:rPr lang="en-US" dirty="0" err="1"/>
              <a:t>rgba</a:t>
            </a:r>
            <a:r>
              <a:rPr lang="en-US" dirty="0"/>
              <a:t>(69, 64, 86, 0.765);</a:t>
            </a:r>
          </a:p>
        </p:txBody>
      </p:sp>
    </p:spTree>
    <p:extLst>
      <p:ext uri="{BB962C8B-B14F-4D97-AF65-F5344CB8AC3E}">
        <p14:creationId xmlns:p14="http://schemas.microsoft.com/office/powerpoint/2010/main" val="3741620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6311903-A2C2-F54E-B600-B86B28673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545021"/>
            <a:ext cx="9601200" cy="3182420"/>
          </a:xfrm>
        </p:spPr>
      </p:pic>
    </p:spTree>
    <p:extLst>
      <p:ext uri="{BB962C8B-B14F-4D97-AF65-F5344CB8AC3E}">
        <p14:creationId xmlns:p14="http://schemas.microsoft.com/office/powerpoint/2010/main" val="1060386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add footer with background-color: </a:t>
            </a:r>
            <a:r>
              <a:rPr lang="en-US" dirty="0" err="1"/>
              <a:t>rgba</a:t>
            </a:r>
            <a:r>
              <a:rPr lang="en-US" dirty="0"/>
              <a:t>(255,255,255,.04);, &lt;div class="border-bottom border-light py-4"&gt; for the upper part of the footer, container with d-</a:t>
            </a:r>
            <a:r>
              <a:rPr lang="en-US" dirty="0" err="1"/>
              <a:t>sm</a:t>
            </a:r>
            <a:r>
              <a:rPr lang="en-US" dirty="0"/>
              <a:t>-flex align-items-center justify-content-between</a:t>
            </a:r>
          </a:p>
          <a:p>
            <a:r>
              <a:rPr lang="en-US" dirty="0"/>
              <a:t>&lt;a&gt; tag with d-inline-block link-light text-decoration-none for the finder</a:t>
            </a:r>
          </a:p>
          <a:p>
            <a:r>
              <a:rPr lang="en-US" dirty="0" err="1"/>
              <a:t>Div</a:t>
            </a:r>
            <a:r>
              <a:rPr lang="en-US" dirty="0"/>
              <a:t> with d-flex pt-3 pt-sm-0 for the right side</a:t>
            </a:r>
          </a:p>
          <a:p>
            <a:r>
              <a:rPr lang="en-US" dirty="0"/>
              <a:t>Inside the right side, two spans with &lt;a&gt; tag (</a:t>
            </a:r>
            <a:r>
              <a:rPr lang="en-US" dirty="0" err="1"/>
              <a:t>btn</a:t>
            </a:r>
            <a:r>
              <a:rPr lang="en-US" dirty="0"/>
              <a:t> </a:t>
            </a:r>
            <a:r>
              <a:rPr lang="en-US" dirty="0" err="1"/>
              <a:t>btn</a:t>
            </a:r>
            <a:r>
              <a:rPr lang="en-US" dirty="0"/>
              <a:t>-info me-2 text-decoration-none)</a:t>
            </a:r>
          </a:p>
          <a:p>
            <a:r>
              <a:rPr lang="en-US" dirty="0"/>
              <a:t>For the lower part, we use container with pt-4 pb-3 pt-lg-5 pb-lg-4</a:t>
            </a:r>
          </a:p>
          <a:p>
            <a:r>
              <a:rPr lang="en-US" dirty="0"/>
              <a:t>row pt-2 pt-lg-0,</a:t>
            </a:r>
          </a:p>
          <a:p>
            <a:r>
              <a:rPr lang="en-US" dirty="0"/>
              <a:t>One col-lg-3 pb-2 mb-4 and three col-lg-2 col-md-3 col-sm-6 mb-2 mb-sm-4</a:t>
            </a:r>
          </a:p>
          <a:p>
            <a:r>
              <a:rPr lang="en-US" dirty="0"/>
              <a:t>For the subscribe form, we use input-group </a:t>
            </a:r>
          </a:p>
          <a:p>
            <a:r>
              <a:rPr lang="en-US" dirty="0"/>
              <a:t>The input has border-end-0 </a:t>
            </a:r>
            <a:r>
              <a:rPr lang="en-US" dirty="0" err="1"/>
              <a:t>bg</a:t>
            </a:r>
            <a:r>
              <a:rPr lang="en-US" dirty="0"/>
              <a:t>-transparent text-white</a:t>
            </a:r>
          </a:p>
          <a:p>
            <a:r>
              <a:rPr lang="en-US" dirty="0"/>
              <a:t>The text has border-start-0 </a:t>
            </a:r>
            <a:r>
              <a:rPr lang="en-US" dirty="0" err="1"/>
              <a:t>bg</a:t>
            </a:r>
            <a:r>
              <a:rPr lang="en-US" dirty="0"/>
              <a:t>-transparent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664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The last column has col-xl-2 col-lg-3 col-sm-6 col-md-3 mb-2 mb-sm-4</a:t>
            </a:r>
          </a:p>
          <a:p>
            <a:r>
              <a:rPr lang="en-US" dirty="0"/>
              <a:t>For the copyright, we use container with d-lg-flex align-items-center justify-content-between pb-3</a:t>
            </a:r>
          </a:p>
          <a:p>
            <a:r>
              <a:rPr lang="en-US" dirty="0"/>
              <a:t>Then the nesting method for the right side with &lt;div class=” d-flex flex-wrap justify-content-center order-lg-2 mb-3”&gt; and some &lt;a&gt; tags</a:t>
            </a:r>
          </a:p>
          <a:p>
            <a:r>
              <a:rPr lang="en-US" dirty="0"/>
              <a:t>Then we will add p tag </a:t>
            </a:r>
            <a:r>
              <a:rPr lang="en-US"/>
              <a:t>with text-center </a:t>
            </a:r>
            <a:r>
              <a:rPr lang="en-US" dirty="0"/>
              <a:t>text-lg-start order-lg-1 mb-lg-0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1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F4B961-74B0-3443-912A-A49F3DEC7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change the Sass style for the </a:t>
            </a:r>
            <a:r>
              <a:rPr lang="en-US" dirty="0" err="1"/>
              <a:t>bg</a:t>
            </a:r>
            <a:r>
              <a:rPr lang="en-US" dirty="0"/>
              <a:t>-dark to be: </a:t>
            </a:r>
          </a:p>
          <a:p>
            <a:r>
              <a:rPr lang="en-US" dirty="0"/>
              <a:t>$dark: </a:t>
            </a:r>
            <a:r>
              <a:rPr lang="en-US" dirty="0" err="1"/>
              <a:t>rgb</a:t>
            </a:r>
            <a:r>
              <a:rPr lang="en-US" dirty="0"/>
              <a:t>(31, 27, 46);</a:t>
            </a:r>
          </a:p>
          <a:p>
            <a:r>
              <a:rPr lang="en-US" dirty="0"/>
              <a:t>Use &lt;body class=“</a:t>
            </a:r>
            <a:r>
              <a:rPr lang="en-US" dirty="0" err="1"/>
              <a:t>bg</a:t>
            </a:r>
            <a:r>
              <a:rPr lang="en-US" dirty="0"/>
              <a:t>-dark”&gt;&lt;/body&gt;</a:t>
            </a:r>
          </a:p>
        </p:txBody>
      </p:sp>
    </p:spTree>
    <p:extLst>
      <p:ext uri="{BB962C8B-B14F-4D97-AF65-F5344CB8AC3E}">
        <p14:creationId xmlns:p14="http://schemas.microsoft.com/office/powerpoint/2010/main" val="116800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Navbar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F4B961-74B0-3443-912A-A49F3DEC7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6029"/>
            <a:ext cx="9601200" cy="4441371"/>
          </a:xfrm>
        </p:spPr>
        <p:txBody>
          <a:bodyPr/>
          <a:lstStyle/>
          <a:p>
            <a:r>
              <a:rPr lang="en-US" dirty="0"/>
              <a:t>We will take this Navbar: </a:t>
            </a:r>
            <a:r>
              <a:rPr lang="en-US" dirty="0">
                <a:hlinkClick r:id="rId2"/>
              </a:rPr>
              <a:t>https://getbootstrap.com/docs/5.1/components/navbar/#supported-content</a:t>
            </a:r>
            <a:endParaRPr lang="en-US" dirty="0"/>
          </a:p>
          <a:p>
            <a:r>
              <a:rPr lang="en-US" dirty="0"/>
              <a:t>Delete The form.</a:t>
            </a:r>
          </a:p>
          <a:p>
            <a:r>
              <a:rPr lang="en-US" dirty="0"/>
              <a:t>The first nav item has some paddings and a border</a:t>
            </a:r>
          </a:p>
          <a:p>
            <a:r>
              <a:rPr lang="en-US" dirty="0"/>
              <a:t>Add more items</a:t>
            </a:r>
          </a:p>
          <a:p>
            <a:r>
              <a:rPr lang="en-US" dirty="0"/>
              <a:t>Add a new list with </a:t>
            </a:r>
            <a:r>
              <a:rPr lang="en-US" dirty="0" err="1"/>
              <a:t>ms</a:t>
            </a:r>
            <a:r>
              <a:rPr lang="en-US" dirty="0"/>
              <a:t>-auto to move it to the right side</a:t>
            </a:r>
          </a:p>
          <a:p>
            <a:r>
              <a:rPr lang="en-US" dirty="0"/>
              <a:t>The button has </a:t>
            </a:r>
            <a:r>
              <a:rPr lang="en-US" dirty="0" err="1"/>
              <a:t>btn</a:t>
            </a:r>
            <a:r>
              <a:rPr lang="en-US" dirty="0"/>
              <a:t>-primary</a:t>
            </a:r>
          </a:p>
          <a:p>
            <a:r>
              <a:rPr lang="en-US" dirty="0"/>
              <a:t>We edited its style in Sass to be: $primary: #fd5631;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6708AE4-9855-4140-AF2B-AB00B9B50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072744"/>
            <a:ext cx="10363199" cy="35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444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Home Section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9EA53452-6E83-9941-AF2C-138491BC6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021" y="1425575"/>
            <a:ext cx="8188357" cy="4441825"/>
          </a:xfrm>
        </p:spPr>
      </p:pic>
    </p:spTree>
    <p:extLst>
      <p:ext uri="{BB962C8B-B14F-4D97-AF65-F5344CB8AC3E}">
        <p14:creationId xmlns:p14="http://schemas.microsoft.com/office/powerpoint/2010/main" val="4060644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Home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Let’s first talk about the upper part of the section.</a:t>
            </a:r>
          </a:p>
          <a:p>
            <a:r>
              <a:rPr lang="en-US" dirty="0"/>
              <a:t>We use section, container, row, col-md-5 and col-md-7 (image)</a:t>
            </a:r>
          </a:p>
          <a:p>
            <a:r>
              <a:rPr lang="en-US" dirty="0"/>
              <a:t>For the lower part, we use form with row, g-0, p-4, text-white and rounded-3</a:t>
            </a:r>
          </a:p>
          <a:p>
            <a:r>
              <a:rPr lang="en-US" dirty="0"/>
              <a:t>Inside, we use col-lg-2 and 4(col-lg-2 col-md-3 col-sm-6)</a:t>
            </a:r>
          </a:p>
          <a:p>
            <a:r>
              <a:rPr lang="en-US" dirty="0"/>
              <a:t>Inside the first column, we use input group (</a:t>
            </a:r>
            <a:r>
              <a:rPr lang="en-US" dirty="0" err="1"/>
              <a:t>svg</a:t>
            </a:r>
            <a:r>
              <a:rPr lang="en-US" dirty="0"/>
              <a:t> and an input tag) with border-end border-light</a:t>
            </a:r>
          </a:p>
          <a:p>
            <a:r>
              <a:rPr lang="en-US" dirty="0"/>
              <a:t>Rest of the column, we use border-</a:t>
            </a:r>
            <a:r>
              <a:rPr lang="en-US" dirty="0" err="1"/>
              <a:t>sm</a:t>
            </a:r>
            <a:r>
              <a:rPr lang="en-US" dirty="0"/>
              <a:t>-end border-light for the dropdown div element and rounded-3 for the dropdown-menu </a:t>
            </a:r>
          </a:p>
          <a:p>
            <a:r>
              <a:rPr lang="en-US" dirty="0"/>
              <a:t>We will edit the Sass of the dropdown for: </a:t>
            </a:r>
            <a:r>
              <a:rPr lang="en-US" dirty="0" err="1"/>
              <a:t>bg</a:t>
            </a:r>
            <a:r>
              <a:rPr lang="en-US" dirty="0"/>
              <a:t>, color, border-color, link-color, hover color and hover </a:t>
            </a:r>
            <a:r>
              <a:rPr lang="en-US" dirty="0" err="1"/>
              <a:t>bg</a:t>
            </a:r>
            <a:endParaRPr lang="en-US" dirty="0"/>
          </a:p>
          <a:p>
            <a:r>
              <a:rPr lang="en-US" dirty="0"/>
              <a:t>$dropdown-</a:t>
            </a:r>
            <a:r>
              <a:rPr lang="en-US" dirty="0" err="1"/>
              <a:t>bg</a:t>
            </a:r>
            <a:r>
              <a:rPr lang="en-US" dirty="0"/>
              <a:t>: $dark;</a:t>
            </a:r>
          </a:p>
          <a:p>
            <a:r>
              <a:rPr lang="en-US" dirty="0"/>
              <a:t>$dropdown-color: white;</a:t>
            </a:r>
          </a:p>
          <a:p>
            <a:r>
              <a:rPr lang="en-US" dirty="0"/>
              <a:t>$dropdown-border-color: </a:t>
            </a:r>
            <a:r>
              <a:rPr lang="en-US" dirty="0" err="1"/>
              <a:t>rgba</a:t>
            </a:r>
            <a:r>
              <a:rPr lang="en-US" dirty="0"/>
              <a:t>(255, 255, 255, 0.473);</a:t>
            </a:r>
          </a:p>
          <a:p>
            <a:r>
              <a:rPr lang="en-US" dirty="0"/>
              <a:t>$dropdown-link-color: white;</a:t>
            </a:r>
          </a:p>
          <a:p>
            <a:r>
              <a:rPr lang="en-US" dirty="0"/>
              <a:t>$dropdown-link-hover-color: </a:t>
            </a:r>
            <a:r>
              <a:rPr lang="en-US" dirty="0" err="1"/>
              <a:t>rgba</a:t>
            </a:r>
            <a:r>
              <a:rPr lang="en-US" dirty="0"/>
              <a:t>(255, 255, 255, 0.493) ;</a:t>
            </a:r>
          </a:p>
          <a:p>
            <a:r>
              <a:rPr lang="en-US" dirty="0"/>
              <a:t>$dropdown-link-hover-</a:t>
            </a:r>
            <a:r>
              <a:rPr lang="en-US" dirty="0" err="1"/>
              <a:t>bg</a:t>
            </a:r>
            <a:r>
              <a:rPr lang="en-US" dirty="0"/>
              <a:t>: $dark;</a:t>
            </a:r>
          </a:p>
          <a:p>
            <a:r>
              <a:rPr lang="en-US" dirty="0"/>
              <a:t>And finally the button with submit with &lt;</a:t>
            </a:r>
            <a:r>
              <a:rPr lang="en-US" dirty="0" err="1"/>
              <a:t>hr</a:t>
            </a:r>
            <a:r>
              <a:rPr lang="en-US" dirty="0"/>
              <a:t> class="d-lg-none my-2"&gt; before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047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/>
          <a:lstStyle/>
          <a:p>
            <a:r>
              <a:rPr lang="en-US" dirty="0"/>
              <a:t>Car body section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D235209F-51DB-D140-85D9-D605E5013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2035240"/>
            <a:ext cx="9601200" cy="3256059"/>
          </a:xfrm>
        </p:spPr>
      </p:pic>
    </p:spTree>
    <p:extLst>
      <p:ext uri="{BB962C8B-B14F-4D97-AF65-F5344CB8AC3E}">
        <p14:creationId xmlns:p14="http://schemas.microsoft.com/office/powerpoint/2010/main" val="421311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Car body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container.</a:t>
            </a:r>
          </a:p>
          <a:p>
            <a:r>
              <a:rPr lang="en-US" dirty="0"/>
              <a:t>For the titles, we use &lt;div class="d-</a:t>
            </a:r>
            <a:r>
              <a:rPr lang="en-US" dirty="0" err="1"/>
              <a:t>sm</a:t>
            </a:r>
            <a:r>
              <a:rPr lang="en-US" dirty="0"/>
              <a:t>-flex align-items-center justify-content-between mb-3 mb-sm-4 pb-sm-2"&gt;, a header for the title and &lt;a&gt; tag for the view link</a:t>
            </a:r>
          </a:p>
          <a:p>
            <a:r>
              <a:rPr lang="en-US" dirty="0"/>
              <a:t>Then for the cards, we use row row-cols-2 row-cols-sm-3 row-cols-md-4 row-cols-lg-5 g-2 g-md-4, col class, cards, images with 160px width and &lt;a&gt; with stretched link</a:t>
            </a:r>
          </a:p>
          <a:p>
            <a:r>
              <a:rPr lang="en-US" dirty="0"/>
              <a:t>Add shadow class and edit it in Sass to be: $box-shadow: 0 .5rem 1rem </a:t>
            </a:r>
            <a:r>
              <a:rPr lang="en-US" dirty="0" err="1"/>
              <a:t>rgba</a:t>
            </a:r>
            <a:r>
              <a:rPr lang="en-US" dirty="0"/>
              <a:t>(255, 255, 255, 0.678);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9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B28161D-C498-B743-AD72-700E9F6A4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90614"/>
            <a:ext cx="9601200" cy="3891235"/>
          </a:xfrm>
        </p:spPr>
      </p:pic>
    </p:spTree>
    <p:extLst>
      <p:ext uri="{BB962C8B-B14F-4D97-AF65-F5344CB8AC3E}">
        <p14:creationId xmlns:p14="http://schemas.microsoft.com/office/powerpoint/2010/main" val="841654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container, same method for the headers, row, 2(col-lg-6)  with custom cards</a:t>
            </a:r>
          </a:p>
          <a:p>
            <a:r>
              <a:rPr lang="en-US" dirty="0"/>
              <a:t>Let’s talk about the first card.</a:t>
            </a:r>
          </a:p>
          <a:p>
            <a:r>
              <a:rPr lang="en-US" dirty="0"/>
              <a:t>The card has border-1 light, rounded-3, </a:t>
            </a:r>
            <a:r>
              <a:rPr lang="en-US" dirty="0" err="1"/>
              <a:t>bg</a:t>
            </a:r>
            <a:r>
              <a:rPr lang="en-US" dirty="0"/>
              <a:t>-transparent, the first card has h-100 and the rest have h-50</a:t>
            </a:r>
          </a:p>
          <a:p>
            <a:r>
              <a:rPr lang="en-US" dirty="0"/>
              <a:t>The card has already position: relative; We will add a header with position-absolute, m-3 and z-index: 1000; Don’t make it more than 1030 because the navbar for fixed has 1030</a:t>
            </a:r>
          </a:p>
          <a:p>
            <a:r>
              <a:rPr lang="en-US" dirty="0"/>
              <a:t>We will add a tooltip and give it: </a:t>
            </a:r>
            <a:r>
              <a:rPr lang="en-US" dirty="0" err="1"/>
              <a:t>btn</a:t>
            </a:r>
            <a:r>
              <a:rPr lang="en-US" dirty="0"/>
              <a:t> </a:t>
            </a:r>
            <a:r>
              <a:rPr lang="en-US" dirty="0" err="1"/>
              <a:t>btn</a:t>
            </a:r>
            <a:r>
              <a:rPr lang="en-US" dirty="0"/>
              <a:t>-light rounded-circle position-absolute end-0 m-3 py-2 and same z-index as the header</a:t>
            </a:r>
          </a:p>
          <a:p>
            <a:r>
              <a:rPr lang="en-US" dirty="0"/>
              <a:t>We will add rounded-3 to the carousel and some content as a card body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74207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118</TotalTime>
  <Words>967</Words>
  <Application>Microsoft Office PowerPoint</Application>
  <PresentationFormat>Widescreen</PresentationFormat>
  <Paragraphs>89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Franklin Gothic Book</vt:lpstr>
      <vt:lpstr>Crop</vt:lpstr>
      <vt:lpstr>Selling cars</vt:lpstr>
      <vt:lpstr>Body</vt:lpstr>
      <vt:lpstr>Navbar</vt:lpstr>
      <vt:lpstr>Home Section</vt:lpstr>
      <vt:lpstr>Home Section</vt:lpstr>
      <vt:lpstr>Car body section</vt:lpstr>
      <vt:lpstr>Car body section</vt:lpstr>
      <vt:lpstr>Top offers</vt:lpstr>
      <vt:lpstr>Top offers</vt:lpstr>
      <vt:lpstr>Top offers</vt:lpstr>
      <vt:lpstr>Brands section</vt:lpstr>
      <vt:lpstr>Finder section</vt:lpstr>
      <vt:lpstr>Finder section</vt:lpstr>
      <vt:lpstr>Finder section</vt:lpstr>
      <vt:lpstr>App section</vt:lpstr>
      <vt:lpstr>App section</vt:lpstr>
      <vt:lpstr>Footer</vt:lpstr>
      <vt:lpstr>Footer</vt:lpstr>
      <vt:lpstr>Footer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Selling cars</dc:title>
  <dc:creator>Microsoft Office User</dc:creator>
  <cp:lastModifiedBy>Abhay</cp:lastModifiedBy>
  <cp:revision>2</cp:revision>
  <dcterms:created xsi:type="dcterms:W3CDTF">2021-09-05T20:54:45Z</dcterms:created>
  <dcterms:modified xsi:type="dcterms:W3CDTF">2023-07-12T10:45:36Z</dcterms:modified>
</cp:coreProperties>
</file>

<file path=docProps/thumbnail.jpeg>
</file>